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256" r:id="rId2"/>
    <p:sldId id="260" r:id="rId3"/>
    <p:sldId id="259" r:id="rId4"/>
    <p:sldId id="261" r:id="rId5"/>
    <p:sldId id="263" r:id="rId6"/>
    <p:sldId id="262" r:id="rId7"/>
    <p:sldId id="269" r:id="rId8"/>
    <p:sldId id="271" r:id="rId9"/>
    <p:sldId id="268" r:id="rId10"/>
    <p:sldId id="264" r:id="rId11"/>
    <p:sldId id="270" r:id="rId1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8453B"/>
    <a:srgbClr val="0A172D"/>
    <a:srgbClr val="54687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76"/>
  </p:normalViewPr>
  <p:slideViewPr>
    <p:cSldViewPr snapToGrid="0" snapToObjects="1">
      <p:cViewPr varScale="1">
        <p:scale>
          <a:sx n="101" d="100"/>
          <a:sy n="101" d="100"/>
        </p:scale>
        <p:origin x="1960" y="20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handoutMaster" Target="handoutMasters/handout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B69ECD-F9AB-FC4E-90AC-326AAAF914AC}" type="datetimeFigureOut">
              <a:rPr lang="en-US" smtClean="0"/>
              <a:t>5/4/18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A7E632-5EF9-524C-996D-387ADE8E6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912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EC9BAA-1B7E-A446-A2B3-00C89FDCBD52}" type="datetimeFigureOut">
              <a:rPr lang="en-US" smtClean="0"/>
              <a:t>5/4/18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CB6FE6-04A5-8B4E-85F5-152CE20686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5093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CB6FE6-04A5-8B4E-85F5-152CE20686F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8210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CB6FE6-04A5-8B4E-85F5-152CE20686F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9784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CB6FE6-04A5-8B4E-85F5-152CE20686F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1098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CB6FE6-04A5-8B4E-85F5-152CE20686F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3023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CB6FE6-04A5-8B4E-85F5-152CE20686F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9784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FC402-F86F-7E47-81B8-16B12E4887E4}" type="datetimeFigureOut">
              <a:rPr lang="en-US" smtClean="0"/>
              <a:t>5/4/18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FA4D6-6485-1C41-8751-523ADB606C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7662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FC402-F86F-7E47-81B8-16B12E4887E4}" type="datetimeFigureOut">
              <a:rPr lang="en-US" smtClean="0"/>
              <a:t>5/4/18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FA4D6-6485-1C41-8751-523ADB606C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3536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FC402-F86F-7E47-81B8-16B12E4887E4}" type="datetimeFigureOut">
              <a:rPr lang="en-US" smtClean="0"/>
              <a:t>5/4/18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FA4D6-6485-1C41-8751-523ADB606C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749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54687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146682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FC402-F86F-7E47-81B8-16B12E4887E4}" type="datetimeFigureOut">
              <a:rPr lang="en-US" smtClean="0"/>
              <a:t>5/4/18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FA4D6-6485-1C41-8751-523ADB606CC4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PyDataLogoAnnArbor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8908" y="5965586"/>
            <a:ext cx="1491786" cy="745893"/>
          </a:xfrm>
          <a:prstGeom prst="rect">
            <a:avLst/>
          </a:prstGeom>
        </p:spPr>
      </p:pic>
      <p:sp>
        <p:nvSpPr>
          <p:cNvPr id="9" name="TextBox 8"/>
          <p:cNvSpPr txBox="1"/>
          <p:nvPr userDrawn="1"/>
        </p:nvSpPr>
        <p:spPr>
          <a:xfrm>
            <a:off x="1716176" y="6153866"/>
            <a:ext cx="57116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546870"/>
                </a:solidFill>
                <a:latin typeface="Open Sans"/>
                <a:cs typeface="Open Sans"/>
              </a:rPr>
              <a:t>@</a:t>
            </a:r>
            <a:r>
              <a:rPr lang="en-US" dirty="0" err="1" smtClean="0">
                <a:solidFill>
                  <a:srgbClr val="546870"/>
                </a:solidFill>
                <a:latin typeface="Open Sans"/>
                <a:cs typeface="Open Sans"/>
              </a:rPr>
              <a:t>PyDataAnnArbor</a:t>
            </a:r>
            <a:endParaRPr lang="en-US" dirty="0" smtClean="0">
              <a:solidFill>
                <a:srgbClr val="546870"/>
              </a:solidFill>
              <a:latin typeface="Open Sans"/>
              <a:cs typeface="Open Sans"/>
            </a:endParaRPr>
          </a:p>
          <a:p>
            <a:pPr algn="ctr"/>
            <a:r>
              <a:rPr lang="en-US" dirty="0" err="1" smtClean="0">
                <a:solidFill>
                  <a:srgbClr val="546870"/>
                </a:solidFill>
                <a:latin typeface="Open Sans"/>
                <a:cs typeface="Open Sans"/>
              </a:rPr>
              <a:t>pydataannarbor@gmail.com</a:t>
            </a:r>
            <a:endParaRPr lang="en-US" dirty="0">
              <a:solidFill>
                <a:srgbClr val="546870"/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350671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FC402-F86F-7E47-81B8-16B12E4887E4}" type="datetimeFigureOut">
              <a:rPr lang="en-US" smtClean="0"/>
              <a:t>5/4/18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FA4D6-6485-1C41-8751-523ADB606C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1331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FC402-F86F-7E47-81B8-16B12E4887E4}" type="datetimeFigureOut">
              <a:rPr lang="en-US" smtClean="0"/>
              <a:t>5/4/18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FA4D6-6485-1C41-8751-523ADB606C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7704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FC402-F86F-7E47-81B8-16B12E4887E4}" type="datetimeFigureOut">
              <a:rPr lang="en-US" smtClean="0"/>
              <a:t>5/4/18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FA4D6-6485-1C41-8751-523ADB606C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6647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FC402-F86F-7E47-81B8-16B12E4887E4}" type="datetimeFigureOut">
              <a:rPr lang="en-US" smtClean="0"/>
              <a:t>5/4/18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FA4D6-6485-1C41-8751-523ADB606C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9963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FC402-F86F-7E47-81B8-16B12E4887E4}" type="datetimeFigureOut">
              <a:rPr lang="en-US" smtClean="0"/>
              <a:t>5/4/18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FA4D6-6485-1C41-8751-523ADB606C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2003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FC402-F86F-7E47-81B8-16B12E4887E4}" type="datetimeFigureOut">
              <a:rPr lang="en-US" smtClean="0"/>
              <a:t>5/4/18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FA4D6-6485-1C41-8751-523ADB606C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0296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FC402-F86F-7E47-81B8-16B12E4887E4}" type="datetimeFigureOut">
              <a:rPr lang="en-US" smtClean="0"/>
              <a:t>5/4/18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FA4D6-6485-1C41-8751-523ADB606C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9405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546870"/>
                </a:solidFill>
                <a:latin typeface="Open Sans"/>
                <a:cs typeface="Open Sans"/>
              </a:defRPr>
            </a:lvl1pPr>
          </a:lstStyle>
          <a:p>
            <a:fld id="{764FC402-F86F-7E47-81B8-16B12E4887E4}" type="datetimeFigureOut">
              <a:rPr lang="en-US" smtClean="0"/>
              <a:pPr/>
              <a:t>5/4/18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546870"/>
                </a:solidFill>
                <a:latin typeface="Open Sans"/>
                <a:cs typeface="Open Sans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546870"/>
                </a:solidFill>
                <a:latin typeface="Open Sans"/>
                <a:cs typeface="Open Sans"/>
              </a:defRPr>
            </a:lvl1pPr>
          </a:lstStyle>
          <a:p>
            <a:fld id="{24FFA4D6-6485-1C41-8751-523ADB606CC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916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000" b="1" kern="1200">
          <a:solidFill>
            <a:srgbClr val="546870"/>
          </a:solidFill>
          <a:latin typeface="Open Sans"/>
          <a:ea typeface="+mj-ea"/>
          <a:cs typeface="Open San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rgbClr val="546870"/>
          </a:solidFill>
          <a:latin typeface="Open Sans"/>
          <a:ea typeface="+mn-ea"/>
          <a:cs typeface="Open San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rgbClr val="546870"/>
          </a:solidFill>
          <a:latin typeface="Open Sans"/>
          <a:ea typeface="+mn-ea"/>
          <a:cs typeface="Open San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rgbClr val="546870"/>
          </a:solidFill>
          <a:latin typeface="Open Sans"/>
          <a:ea typeface="+mn-ea"/>
          <a:cs typeface="Open San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rgbClr val="546870"/>
          </a:solidFill>
          <a:latin typeface="Open Sans"/>
          <a:ea typeface="+mn-ea"/>
          <a:cs typeface="Open San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rgbClr val="546870"/>
          </a:solidFill>
          <a:latin typeface="Open Sans"/>
          <a:ea typeface="+mn-ea"/>
          <a:cs typeface="Open San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facebook.ai/developers/tools" TargetMode="External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762500"/>
            <a:ext cx="6400800" cy="1752600"/>
          </a:xfrm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May 9, 2018</a:t>
            </a:r>
          </a:p>
        </p:txBody>
      </p:sp>
      <p:pic>
        <p:nvPicPr>
          <p:cNvPr id="5" name="Picture 4" descr="PyDataLogoAnnArbo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17020"/>
            <a:ext cx="777240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539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762500"/>
            <a:ext cx="6400800" cy="1752600"/>
          </a:xfrm>
        </p:spPr>
        <p:txBody>
          <a:bodyPr/>
          <a:lstStyle/>
          <a:p>
            <a:r>
              <a:rPr lang="en-US" smtClean="0">
                <a:solidFill>
                  <a:schemeClr val="tx1"/>
                </a:solidFill>
              </a:rPr>
              <a:t>May 9, </a:t>
            </a:r>
            <a:r>
              <a:rPr lang="en-US" dirty="0" smtClean="0">
                <a:solidFill>
                  <a:schemeClr val="tx1"/>
                </a:solidFill>
              </a:rPr>
              <a:t>2018</a:t>
            </a:r>
          </a:p>
        </p:txBody>
      </p:sp>
      <p:pic>
        <p:nvPicPr>
          <p:cNvPr id="5" name="Picture 4" descr="PyDataLogoAnnArbo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17020"/>
            <a:ext cx="777240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401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534252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d_ameritrade_v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960" y="1630918"/>
            <a:ext cx="6029928" cy="211782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Acknowledgements &amp; Sponsors</a:t>
            </a:r>
            <a:endParaRPr lang="en-US" dirty="0"/>
          </a:p>
        </p:txBody>
      </p:sp>
      <p:pic>
        <p:nvPicPr>
          <p:cNvPr id="5" name="Picture 4" descr="numfocu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217" y="1805886"/>
            <a:ext cx="1942860" cy="1942860"/>
          </a:xfrm>
          <a:prstGeom prst="rect">
            <a:avLst/>
          </a:prstGeom>
        </p:spPr>
      </p:pic>
      <p:pic>
        <p:nvPicPr>
          <p:cNvPr id="7" name="Picture 6" descr="MIDASsignature-acronym-white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062"/>
          <a:stretch/>
        </p:blipFill>
        <p:spPr>
          <a:xfrm>
            <a:off x="3143960" y="4597807"/>
            <a:ext cx="2122364" cy="535309"/>
          </a:xfrm>
          <a:prstGeom prst="rect">
            <a:avLst/>
          </a:prstGeom>
          <a:solidFill>
            <a:srgbClr val="0A172D"/>
          </a:solidFill>
        </p:spPr>
      </p:pic>
    </p:spTree>
    <p:extLst>
      <p:ext uri="{BB962C8B-B14F-4D97-AF65-F5344CB8AC3E}">
        <p14:creationId xmlns:p14="http://schemas.microsoft.com/office/powerpoint/2010/main" val="997552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Important Points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329245"/>
          </a:xfrm>
        </p:spPr>
        <p:txBody>
          <a:bodyPr>
            <a:noAutofit/>
          </a:bodyPr>
          <a:lstStyle/>
          <a:p>
            <a:r>
              <a:rPr lang="en-US" sz="2400" dirty="0" smtClean="0"/>
              <a:t>Emergency exits</a:t>
            </a:r>
          </a:p>
          <a:p>
            <a:endParaRPr lang="en-US" sz="1000" dirty="0" smtClean="0"/>
          </a:p>
          <a:p>
            <a:r>
              <a:rPr lang="en-US" sz="2400" dirty="0" smtClean="0"/>
              <a:t>Speakers</a:t>
            </a:r>
          </a:p>
          <a:p>
            <a:pPr marL="0" indent="0">
              <a:buNone/>
            </a:pPr>
            <a:endParaRPr lang="en-US" sz="1000" dirty="0" smtClean="0"/>
          </a:p>
          <a:p>
            <a:r>
              <a:rPr lang="en-US" sz="2400" dirty="0" smtClean="0"/>
              <a:t>Feedback</a:t>
            </a:r>
          </a:p>
          <a:p>
            <a:endParaRPr lang="en-US" sz="1000" dirty="0" smtClean="0"/>
          </a:p>
          <a:p>
            <a:r>
              <a:rPr lang="en-US" sz="2400" dirty="0" smtClean="0"/>
              <a:t>https://</a:t>
            </a:r>
            <a:r>
              <a:rPr lang="en-US" sz="2400" dirty="0" err="1" smtClean="0"/>
              <a:t>github.com</a:t>
            </a:r>
            <a:r>
              <a:rPr lang="en-US" sz="2400" dirty="0" smtClean="0"/>
              <a:t>/</a:t>
            </a:r>
            <a:r>
              <a:rPr lang="en-US" sz="2400" dirty="0" err="1" smtClean="0"/>
              <a:t>PyDataAnnArbor</a:t>
            </a:r>
            <a:endParaRPr lang="en-US" sz="2400" dirty="0" smtClean="0"/>
          </a:p>
          <a:p>
            <a:endParaRPr lang="en-US" sz="1000" dirty="0"/>
          </a:p>
          <a:p>
            <a:r>
              <a:rPr lang="en-US" sz="2400" dirty="0" smtClean="0"/>
              <a:t>Unless quick, hold questions until the end</a:t>
            </a:r>
          </a:p>
          <a:p>
            <a:endParaRPr lang="en-US" sz="1000" dirty="0"/>
          </a:p>
          <a:p>
            <a:r>
              <a:rPr lang="en-US" sz="2400" dirty="0" smtClean="0"/>
              <a:t>We’re in a borrowed space, please clean up after yourself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17547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PyData</a:t>
            </a:r>
            <a:r>
              <a:rPr lang="en-US" dirty="0" smtClean="0"/>
              <a:t> Code of Conduct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719223" y="3092453"/>
            <a:ext cx="7705555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200" dirty="0" smtClean="0">
                <a:solidFill>
                  <a:srgbClr val="546870"/>
                </a:solidFill>
                <a:latin typeface="Open Sans"/>
                <a:cs typeface="Open Sans"/>
              </a:rPr>
              <a:t>http://</a:t>
            </a:r>
            <a:r>
              <a:rPr lang="en-US" sz="3200" dirty="0" err="1" smtClean="0">
                <a:solidFill>
                  <a:srgbClr val="546870"/>
                </a:solidFill>
                <a:latin typeface="Open Sans"/>
                <a:cs typeface="Open Sans"/>
              </a:rPr>
              <a:t>pydata.org</a:t>
            </a:r>
            <a:r>
              <a:rPr lang="en-US" sz="3200" dirty="0" smtClean="0">
                <a:solidFill>
                  <a:srgbClr val="546870"/>
                </a:solidFill>
                <a:latin typeface="Open Sans"/>
                <a:cs typeface="Open Sans"/>
              </a:rPr>
              <a:t>/code-of-</a:t>
            </a:r>
            <a:r>
              <a:rPr lang="en-US" sz="3200" dirty="0" err="1" smtClean="0">
                <a:solidFill>
                  <a:srgbClr val="546870"/>
                </a:solidFill>
                <a:latin typeface="Open Sans"/>
                <a:cs typeface="Open Sans"/>
              </a:rPr>
              <a:t>conduct.html</a:t>
            </a:r>
            <a:endParaRPr lang="en-US" sz="3200" dirty="0">
              <a:solidFill>
                <a:srgbClr val="546870"/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872113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48826"/>
            <a:ext cx="8229600" cy="1143000"/>
          </a:xfrm>
        </p:spPr>
        <p:txBody>
          <a:bodyPr/>
          <a:lstStyle/>
          <a:p>
            <a:r>
              <a:rPr lang="en-US" smtClean="0"/>
              <a:t>Quick Icebreaker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1422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11867"/>
            <a:ext cx="8229600" cy="1143000"/>
          </a:xfrm>
        </p:spPr>
        <p:txBody>
          <a:bodyPr/>
          <a:lstStyle/>
          <a:p>
            <a:r>
              <a:rPr lang="en-US" dirty="0" smtClean="0"/>
              <a:t>This Month in Data Science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829775" y="5551085"/>
            <a:ext cx="54844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546870"/>
                </a:solidFill>
                <a:latin typeface="Open Sans"/>
                <a:cs typeface="Open Sans"/>
                <a:hlinkClick r:id="rId3"/>
              </a:rPr>
              <a:t>https://</a:t>
            </a:r>
            <a:r>
              <a:rPr lang="en-US" sz="2400" dirty="0" smtClean="0">
                <a:solidFill>
                  <a:srgbClr val="546870"/>
                </a:solidFill>
                <a:latin typeface="Open Sans"/>
                <a:cs typeface="Open Sans"/>
                <a:hlinkClick r:id="rId3"/>
              </a:rPr>
              <a:t>facebook.ai/developers/tools</a:t>
            </a:r>
            <a:endParaRPr lang="en-US" sz="2400" dirty="0">
              <a:solidFill>
                <a:srgbClr val="546870"/>
              </a:solidFill>
              <a:latin typeface="Open Sans"/>
              <a:cs typeface="Open San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150" y="818578"/>
            <a:ext cx="7505700" cy="4691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098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d_ameritrade_v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0969" y="-307402"/>
            <a:ext cx="9645938" cy="338784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203145"/>
            <a:ext cx="8229600" cy="1143000"/>
          </a:xfrm>
        </p:spPr>
        <p:txBody>
          <a:bodyPr>
            <a:normAutofit/>
          </a:bodyPr>
          <a:lstStyle/>
          <a:p>
            <a:r>
              <a:rPr lang="en-US" sz="3100" b="0" smtClean="0"/>
              <a:t>Data Scientist		Data Analyst</a:t>
            </a:r>
            <a:endParaRPr lang="en-US" sz="3100" b="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2451789"/>
            <a:ext cx="8229600" cy="12573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546870"/>
                </a:solidFill>
                <a:latin typeface="Open Sans"/>
                <a:ea typeface="+mj-ea"/>
                <a:cs typeface="Open Sans"/>
              </a:defRPr>
            </a:lvl1pPr>
          </a:lstStyle>
          <a:p>
            <a:r>
              <a:rPr lang="en-US" dirty="0" err="1" smtClean="0"/>
              <a:t>jobs.tdameritrade.com</a:t>
            </a:r>
            <a:endParaRPr lang="en-US" sz="3100" dirty="0"/>
          </a:p>
        </p:txBody>
      </p:sp>
    </p:spTree>
    <p:extLst>
      <p:ext uri="{BB962C8B-B14F-4D97-AF65-F5344CB8AC3E}">
        <p14:creationId xmlns:p14="http://schemas.microsoft.com/office/powerpoint/2010/main" val="1487442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533"/>
            <a:ext cx="8229600" cy="1143000"/>
          </a:xfrm>
        </p:spPr>
        <p:txBody>
          <a:bodyPr/>
          <a:lstStyle/>
          <a:p>
            <a:r>
              <a:rPr lang="en-US" dirty="0" smtClean="0"/>
              <a:t>New Meetup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573208" y="5058414"/>
            <a:ext cx="19976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546870"/>
                </a:solidFill>
                <a:latin typeface="Open Sans"/>
                <a:cs typeface="Open Sans"/>
              </a:rPr>
              <a:t>Dan </a:t>
            </a:r>
            <a:r>
              <a:rPr lang="en-US" sz="2400" b="1" dirty="0" err="1" smtClean="0">
                <a:solidFill>
                  <a:srgbClr val="546870"/>
                </a:solidFill>
                <a:latin typeface="Open Sans"/>
                <a:cs typeface="Open Sans"/>
              </a:rPr>
              <a:t>Diebolt</a:t>
            </a:r>
            <a:endParaRPr lang="en-US" sz="2400" dirty="0">
              <a:solidFill>
                <a:srgbClr val="546870"/>
              </a:solidFill>
              <a:latin typeface="Open Sans"/>
              <a:cs typeface="Open San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6610" y="1253239"/>
            <a:ext cx="5630779" cy="380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724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_swarm_630x63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9789" y="900555"/>
            <a:ext cx="2524422" cy="252442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533"/>
            <a:ext cx="8229600" cy="1143000"/>
          </a:xfrm>
        </p:spPr>
        <p:txBody>
          <a:bodyPr/>
          <a:lstStyle/>
          <a:p>
            <a:r>
              <a:rPr lang="en-US" dirty="0" smtClean="0"/>
              <a:t>Next Event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247122" y="3795055"/>
            <a:ext cx="6649834" cy="206210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546870"/>
                </a:solidFill>
                <a:latin typeface="Open Sans"/>
                <a:cs typeface="Open Sans"/>
              </a:rPr>
              <a:t>Who: </a:t>
            </a:r>
            <a:r>
              <a:rPr lang="en-US" sz="2400" dirty="0" smtClean="0">
                <a:solidFill>
                  <a:srgbClr val="546870"/>
                </a:solidFill>
                <a:latin typeface="Open Sans"/>
                <a:cs typeface="Open Sans"/>
              </a:rPr>
              <a:t>Leland </a:t>
            </a:r>
            <a:r>
              <a:rPr lang="en-US" sz="2400" dirty="0" err="1" smtClean="0">
                <a:solidFill>
                  <a:srgbClr val="546870"/>
                </a:solidFill>
                <a:latin typeface="Open Sans"/>
                <a:cs typeface="Open Sans"/>
              </a:rPr>
              <a:t>McInnes</a:t>
            </a:r>
            <a:endParaRPr lang="en-US" sz="2400" dirty="0" smtClean="0">
              <a:solidFill>
                <a:srgbClr val="546870"/>
              </a:solidFill>
              <a:latin typeface="Open Sans"/>
              <a:cs typeface="Open Sans"/>
            </a:endParaRPr>
          </a:p>
          <a:p>
            <a:pPr algn="ctr"/>
            <a:endParaRPr lang="en-US" sz="1600" dirty="0" smtClean="0">
              <a:solidFill>
                <a:srgbClr val="546870"/>
              </a:solidFill>
              <a:latin typeface="Open Sans"/>
              <a:cs typeface="Open Sans"/>
            </a:endParaRPr>
          </a:p>
          <a:p>
            <a:pPr algn="ctr"/>
            <a:r>
              <a:rPr lang="en-US" sz="2400" b="1" dirty="0" smtClean="0">
                <a:solidFill>
                  <a:srgbClr val="546870"/>
                </a:solidFill>
                <a:latin typeface="Open Sans"/>
                <a:cs typeface="Open Sans"/>
              </a:rPr>
              <a:t>What: </a:t>
            </a:r>
            <a:r>
              <a:rPr lang="en-US" sz="2400" dirty="0" smtClean="0">
                <a:solidFill>
                  <a:srgbClr val="546870"/>
                </a:solidFill>
                <a:latin typeface="Open Sans"/>
                <a:cs typeface="Open Sans"/>
              </a:rPr>
              <a:t>PCA, t-SNE, and UMAP: </a:t>
            </a:r>
          </a:p>
          <a:p>
            <a:pPr algn="ctr"/>
            <a:r>
              <a:rPr lang="en-US" sz="2400" dirty="0" smtClean="0">
                <a:solidFill>
                  <a:srgbClr val="546870"/>
                </a:solidFill>
                <a:latin typeface="Open Sans"/>
                <a:cs typeface="Open Sans"/>
              </a:rPr>
              <a:t>Modern Approaches to Dimension Reduction</a:t>
            </a:r>
            <a:endParaRPr lang="en-US" sz="2400" dirty="0" smtClean="0">
              <a:solidFill>
                <a:srgbClr val="546870"/>
              </a:solidFill>
              <a:latin typeface="Open Sans"/>
              <a:cs typeface="Open Sans"/>
            </a:endParaRPr>
          </a:p>
          <a:p>
            <a:pPr algn="ctr"/>
            <a:endParaRPr lang="en-US" sz="1600" dirty="0" smtClean="0">
              <a:solidFill>
                <a:srgbClr val="546870"/>
              </a:solidFill>
              <a:latin typeface="Open Sans"/>
              <a:cs typeface="Open Sans"/>
            </a:endParaRPr>
          </a:p>
          <a:p>
            <a:pPr algn="ctr"/>
            <a:r>
              <a:rPr lang="en-US" sz="2400" b="1" dirty="0" smtClean="0">
                <a:solidFill>
                  <a:srgbClr val="546870"/>
                </a:solidFill>
                <a:latin typeface="Open Sans"/>
                <a:cs typeface="Open Sans"/>
              </a:rPr>
              <a:t>When:</a:t>
            </a:r>
            <a:r>
              <a:rPr lang="en-US" sz="2400" dirty="0" smtClean="0">
                <a:solidFill>
                  <a:srgbClr val="546870"/>
                </a:solidFill>
                <a:latin typeface="Open Sans"/>
                <a:cs typeface="Open Sans"/>
              </a:rPr>
              <a:t> </a:t>
            </a:r>
            <a:r>
              <a:rPr lang="en-US" sz="2400" dirty="0" smtClean="0">
                <a:solidFill>
                  <a:srgbClr val="546870"/>
                </a:solidFill>
                <a:latin typeface="Open Sans"/>
                <a:cs typeface="Open Sans"/>
              </a:rPr>
              <a:t>Tuesday, June 12, </a:t>
            </a:r>
            <a:r>
              <a:rPr lang="en-US" sz="2400" dirty="0" smtClean="0">
                <a:solidFill>
                  <a:srgbClr val="546870"/>
                </a:solidFill>
                <a:latin typeface="Open Sans"/>
                <a:cs typeface="Open Sans"/>
              </a:rPr>
              <a:t>2018 (6:00pm)</a:t>
            </a:r>
            <a:endParaRPr lang="en-US" sz="2400" dirty="0">
              <a:solidFill>
                <a:srgbClr val="546870"/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319763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3026</TotalTime>
  <Words>99</Words>
  <Application>Microsoft Macintosh PowerPoint</Application>
  <PresentationFormat>On-screen Show (4:3)</PresentationFormat>
  <Paragraphs>36</Paragraphs>
  <Slides>11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Open Sans</vt:lpstr>
      <vt:lpstr>Office Theme</vt:lpstr>
      <vt:lpstr>PowerPoint Presentation</vt:lpstr>
      <vt:lpstr>Acknowledgements &amp; Sponsors</vt:lpstr>
      <vt:lpstr>Important Points</vt:lpstr>
      <vt:lpstr>PyData Code of Conduct</vt:lpstr>
      <vt:lpstr>Quick Icebreaker</vt:lpstr>
      <vt:lpstr>This Month in Data Science</vt:lpstr>
      <vt:lpstr>Data Scientist  Data Analyst</vt:lpstr>
      <vt:lpstr>New Meetup</vt:lpstr>
      <vt:lpstr>Next Event</vt:lpstr>
      <vt:lpstr>PowerPoint Presentation</vt:lpstr>
      <vt:lpstr>PowerPoint Presentation</vt:lpstr>
    </vt:vector>
  </TitlesOfParts>
  <Company>TDA</Company>
  <LinksUpToDate>false</LinksUpToDate>
  <SharedDoc>false</SharedDoc>
  <HyperlinksChanged>false</HyperlinksChanged>
  <AppVersion>15.0041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Sean Law</dc:creator>
  <cp:lastModifiedBy>Microsoft Office User</cp:lastModifiedBy>
  <cp:revision>217</cp:revision>
  <dcterms:created xsi:type="dcterms:W3CDTF">2017-02-26T18:21:16Z</dcterms:created>
  <dcterms:modified xsi:type="dcterms:W3CDTF">2018-05-04T20:23:48Z</dcterms:modified>
</cp:coreProperties>
</file>